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8" r:id="rId3"/>
    <p:sldId id="272" r:id="rId4"/>
    <p:sldId id="273" r:id="rId5"/>
    <p:sldId id="281" r:id="rId6"/>
    <p:sldId id="274" r:id="rId7"/>
    <p:sldId id="275" r:id="rId8"/>
    <p:sldId id="285" r:id="rId9"/>
    <p:sldId id="286" r:id="rId10"/>
    <p:sldId id="284" r:id="rId11"/>
    <p:sldId id="287" r:id="rId12"/>
    <p:sldId id="288" r:id="rId13"/>
    <p:sldId id="283" r:id="rId14"/>
    <p:sldId id="289" r:id="rId15"/>
    <p:sldId id="290" r:id="rId16"/>
    <p:sldId id="277" r:id="rId17"/>
    <p:sldId id="282" r:id="rId18"/>
    <p:sldId id="276" r:id="rId19"/>
    <p:sldId id="271" r:id="rId20"/>
    <p:sldId id="266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2" autoAdjust="0"/>
    <p:restoredTop sz="96350" autoAdjust="0"/>
  </p:normalViewPr>
  <p:slideViewPr>
    <p:cSldViewPr>
      <p:cViewPr varScale="1">
        <p:scale>
          <a:sx n="85" d="100"/>
          <a:sy n="85" d="100"/>
        </p:scale>
        <p:origin x="1406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0" y="2226503"/>
            <a:ext cx="5917679" cy="255087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0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98080" y="1828800"/>
            <a:ext cx="990599" cy="2286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F60AC1BF-1C28-418F-B0BC-1A7B40FCC43F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6208" y="3264408"/>
            <a:ext cx="3859795" cy="228660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D321C9D1-CC5A-4847-B6A8-F669451BE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161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Rectangle 15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4961454"/>
            <a:ext cx="642200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5528192"/>
            <a:ext cx="6422004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AC1BF-1C28-418F-B0BC-1A7B40FCC43F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321C9D1-CC5A-4847-B6A8-F669451BE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677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2005" cy="169272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6422005" cy="253685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AC1BF-1C28-418F-B0BC-1A7B40FCC43F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321C9D1-CC5A-4847-B6A8-F669451BE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428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0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" name="TextBox 22"/>
          <p:cNvSpPr txBox="1"/>
          <p:nvPr/>
        </p:nvSpPr>
        <p:spPr bwMode="gray">
          <a:xfrm>
            <a:off x="647430" y="651690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7069418" y="2900292"/>
            <a:ext cx="619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60" y="927099"/>
            <a:ext cx="6160385" cy="288217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8" y="3809278"/>
            <a:ext cx="5646143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6"/>
            <a:ext cx="6343673" cy="101061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AC1BF-1C28-418F-B0BC-1A7B40FCC43F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321C9D1-CC5A-4847-B6A8-F669451BE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424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2057400"/>
            <a:ext cx="6422005" cy="20955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08"/>
            <a:ext cx="6422004" cy="994891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AC1BF-1C28-418F-B0BC-1A7B40FCC43F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321C9D1-CC5A-4847-B6A8-F669451BE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9451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3593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4"/>
            <a:ext cx="2313432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5614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1" y="3147164"/>
            <a:ext cx="2318918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0935" y="3147164"/>
            <a:ext cx="2316625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AC1BF-1C28-418F-B0BC-1A7B40FCC43F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321C9D1-CC5A-4847-B6A8-F669451BE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5331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345260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4179596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9055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439" y="4837558"/>
            <a:ext cx="2313432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11125" y="4179595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53189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11125" y="484820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4179596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08641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58642" y="483755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AC1BF-1C28-418F-B0BC-1A7B40FCC43F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321C9D1-CC5A-4847-B6A8-F669451BE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662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1301" y="6387910"/>
            <a:ext cx="990599" cy="228659"/>
          </a:xfrm>
        </p:spPr>
        <p:txBody>
          <a:bodyPr/>
          <a:lstStyle/>
          <a:p>
            <a:fld id="{F60AC1BF-1C28-418F-B0BC-1A7B40FCC43F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6133" y="6387910"/>
            <a:ext cx="3859795" cy="2286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321C9D1-CC5A-4847-B6A8-F669451BE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830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20420" cy="6860798"/>
            <a:chOff x="-1588" y="0"/>
            <a:chExt cx="9120420" cy="686079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17" name="Rectangle 16"/>
          <p:cNvSpPr/>
          <p:nvPr/>
        </p:nvSpPr>
        <p:spPr>
          <a:xfrm>
            <a:off x="414867" y="402165"/>
            <a:ext cx="46105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 bwMode="gray">
          <a:xfrm rot="5400000">
            <a:off x="1299309" y="1765596"/>
            <a:ext cx="5995993" cy="3326809"/>
          </a:xfrm>
          <a:custGeom>
            <a:avLst/>
            <a:gdLst/>
            <a:ahLst/>
            <a:cxnLst/>
            <a:rect l="0" t="0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Freeform 5"/>
          <p:cNvSpPr>
            <a:spLocks noEditPoints="1"/>
          </p:cNvSpPr>
          <p:nvPr/>
        </p:nvSpPr>
        <p:spPr bwMode="gray">
          <a:xfrm>
            <a:off x="0" y="0"/>
            <a:ext cx="9144000" cy="6858000"/>
          </a:xfrm>
          <a:custGeom>
            <a:avLst/>
            <a:gdLst/>
            <a:ahLst/>
            <a:cxnLst/>
            <a:rect l="0" t="0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4928" y="1447799"/>
            <a:ext cx="1113516" cy="4572001"/>
          </a:xfrm>
        </p:spPr>
        <p:txBody>
          <a:bodyPr vert="eaVert" anchor="ctr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738" y="1447799"/>
            <a:ext cx="4416936" cy="4572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AC1BF-1C28-418F-B0BC-1A7B40FCC43F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8546" y="6365498"/>
            <a:ext cx="3859795" cy="22866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321C9D1-CC5A-4847-B6A8-F669451BE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157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70" y="927098"/>
            <a:ext cx="6343672" cy="70986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AC1BF-1C28-418F-B0BC-1A7B40FCC43F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D321C9D1-CC5A-4847-B6A8-F669451BE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67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534" y="2257588"/>
            <a:ext cx="3090672" cy="3020344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8"/>
            <a:ext cx="3082516" cy="302034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AC1BF-1C28-418F-B0BC-1A7B40FCC43F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D321C9D1-CC5A-4847-B6A8-F669451BE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587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200"/>
            <a:ext cx="3636980" cy="35306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1" y="2489203"/>
            <a:ext cx="3636980" cy="3530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AC1BF-1C28-418F-B0BC-1A7B40FCC43F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D321C9D1-CC5A-4847-B6A8-F669451BE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129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918" y="2489200"/>
            <a:ext cx="3633502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40" y="3248490"/>
            <a:ext cx="3636980" cy="27713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79" cy="75663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5835"/>
            <a:ext cx="3636980" cy="27739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AC1BF-1C28-418F-B0BC-1A7B40FCC43F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D321C9D1-CC5A-4847-B6A8-F669451BE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570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AC1BF-1C28-418F-B0BC-1A7B40FCC43F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D321C9D1-CC5A-4847-B6A8-F669451BE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628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AC1BF-1C28-418F-B0BC-1A7B40FCC43F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321C9D1-CC5A-4847-B6A8-F669451BE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62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90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47800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1" y="3086845"/>
            <a:ext cx="2712589" cy="2933701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AC1BF-1C28-418F-B0BC-1A7B40FCC43F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321C9D1-CC5A-4847-B6A8-F669451BE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248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381390"/>
            <a:ext cx="2987089" cy="157480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086100"/>
            <a:ext cx="2987089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AC1BF-1C28-418F-B0BC-1A7B40FCC43F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321C9D1-CC5A-4847-B6A8-F669451BE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93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4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0" y="927099"/>
            <a:ext cx="6345260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382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</a:defRPr>
            </a:lvl1pPr>
          </a:lstStyle>
          <a:p>
            <a:fld id="{F60AC1BF-1C28-418F-B0BC-1A7B40FCC43F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D321C9D1-CC5A-4847-B6A8-F669451BE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347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article/10.1088/1757-899X/1055/1/012108/pdf" TargetMode="External"/><Relationship Id="rId2" Type="http://schemas.openxmlformats.org/officeDocument/2006/relationships/hyperlink" Target="https://ijcrt.org/papers/IJCRT2007048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lideshare.net/alinbabu2010/secry-secure-file-storage-on-cloud-using-hybrid-cryptography-23680372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24" y="642918"/>
            <a:ext cx="7772400" cy="2428892"/>
          </a:xfrm>
        </p:spPr>
        <p:txBody>
          <a:bodyPr anchor="ctr">
            <a:normAutofit/>
          </a:bodyPr>
          <a:lstStyle/>
          <a:p>
            <a:pPr algn="ctr"/>
            <a:r>
              <a:rPr lang="en-IN" sz="4000" dirty="0">
                <a:latin typeface="Calibri" pitchFamily="34" charset="0"/>
                <a:cs typeface="Calibri" pitchFamily="34" charset="0"/>
              </a:rPr>
              <a:t>SECURE FILE SHARING ON CLOUD USING HYBRID CRYPTOGRAPHY</a:t>
            </a:r>
            <a:br>
              <a:rPr lang="en-IN" sz="4000" dirty="0">
                <a:latin typeface="Calibri" pitchFamily="34" charset="0"/>
                <a:cs typeface="Calibri" pitchFamily="34" charset="0"/>
              </a:rPr>
            </a:br>
            <a:endParaRPr lang="en-US" sz="40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40152" y="4653136"/>
            <a:ext cx="3018114" cy="1650348"/>
          </a:xfrm>
        </p:spPr>
        <p:txBody>
          <a:bodyPr anchor="ctr">
            <a:normAutofit/>
          </a:bodyPr>
          <a:lstStyle/>
          <a:p>
            <a:pPr algn="ctr">
              <a:buFontTx/>
              <a:buChar char="-"/>
            </a:pPr>
            <a:r>
              <a:rPr lang="en-IN" sz="2000" b="1" dirty="0"/>
              <a:t> 2019272022</a:t>
            </a:r>
          </a:p>
          <a:p>
            <a:pPr algn="ctr"/>
            <a:r>
              <a:rPr lang="en-IN" sz="2000" b="1" dirty="0"/>
              <a:t>MANJULA  R.</a:t>
            </a:r>
          </a:p>
          <a:p>
            <a:pPr algn="ctr"/>
            <a:r>
              <a:rPr lang="en-IN" sz="2000" b="1" dirty="0"/>
              <a:t>III – MCA SS</a:t>
            </a:r>
            <a:endParaRPr lang="en-US" sz="2000" b="1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90D9AFE-D4CC-4817-B992-8FF99941CDAF}"/>
              </a:ext>
            </a:extLst>
          </p:cNvPr>
          <p:cNvSpPr txBox="1">
            <a:spLocks/>
          </p:cNvSpPr>
          <p:nvPr/>
        </p:nvSpPr>
        <p:spPr>
          <a:xfrm>
            <a:off x="836869" y="2924944"/>
            <a:ext cx="3018114" cy="11823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Project GUIDE : 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Dr. l.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sAi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rAMESH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688" y="838200"/>
            <a:ext cx="6343672" cy="862608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b="1" dirty="0"/>
              <a:t>USER MODULE - LOGIN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56CB138-C999-C7F5-1ABE-51E0B02035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184" b="6077"/>
          <a:stretch/>
        </p:blipFill>
        <p:spPr>
          <a:xfrm>
            <a:off x="898700" y="2348880"/>
            <a:ext cx="7489723" cy="4032448"/>
          </a:xfrm>
        </p:spPr>
      </p:pic>
    </p:spTree>
    <p:extLst>
      <p:ext uri="{BB962C8B-B14F-4D97-AF65-F5344CB8AC3E}">
        <p14:creationId xmlns:p14="http://schemas.microsoft.com/office/powerpoint/2010/main" val="581436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688" y="838200"/>
            <a:ext cx="6343672" cy="862608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b="1" dirty="0"/>
              <a:t>LOGIN TESTCASE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EAB6349-FF9E-6BC7-85D1-E4D59AA32B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223" t="30698" r="44918" b="48907"/>
          <a:stretch/>
        </p:blipFill>
        <p:spPr>
          <a:xfrm>
            <a:off x="457200" y="2636912"/>
            <a:ext cx="4320480" cy="2952328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2C6E21-6F3D-6D39-13B7-9FB8E43B9D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64" t="30960" r="38976" b="44400"/>
          <a:stretch/>
        </p:blipFill>
        <p:spPr>
          <a:xfrm>
            <a:off x="4572000" y="2708920"/>
            <a:ext cx="4389657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59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688" y="838200"/>
            <a:ext cx="6343672" cy="862608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b="1" dirty="0"/>
              <a:t>LOGIN TESTCASE OUTPUT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9FE82C-26EA-B3EC-79FA-F802C9544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263" b="6077"/>
          <a:stretch/>
        </p:blipFill>
        <p:spPr>
          <a:xfrm>
            <a:off x="898700" y="2420888"/>
            <a:ext cx="7489723" cy="3960440"/>
          </a:xfrm>
        </p:spPr>
      </p:pic>
    </p:spTree>
    <p:extLst>
      <p:ext uri="{BB962C8B-B14F-4D97-AF65-F5344CB8AC3E}">
        <p14:creationId xmlns:p14="http://schemas.microsoft.com/office/powerpoint/2010/main" val="3151736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624" y="838200"/>
            <a:ext cx="6919736" cy="862608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4000" b="1" dirty="0"/>
              <a:t>USER MODULE - DASHBOARD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32BEC03-D950-8D2F-6B56-585D2CE718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184" b="6077"/>
          <a:stretch/>
        </p:blipFill>
        <p:spPr>
          <a:xfrm>
            <a:off x="898700" y="2348880"/>
            <a:ext cx="7345707" cy="3960440"/>
          </a:xfrm>
        </p:spPr>
      </p:pic>
    </p:spTree>
    <p:extLst>
      <p:ext uri="{BB962C8B-B14F-4D97-AF65-F5344CB8AC3E}">
        <p14:creationId xmlns:p14="http://schemas.microsoft.com/office/powerpoint/2010/main" val="931180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132" y="836712"/>
            <a:ext cx="6919736" cy="862608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b="1" dirty="0"/>
              <a:t>DASHBOARD TESTCASE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7360044-9B60-8A35-73B0-60FCF055D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370" t="12342" r="30004" b="40749"/>
          <a:stretch/>
        </p:blipFill>
        <p:spPr>
          <a:xfrm>
            <a:off x="827584" y="2348880"/>
            <a:ext cx="7416823" cy="3816424"/>
          </a:xfrm>
        </p:spPr>
      </p:pic>
    </p:spTree>
    <p:extLst>
      <p:ext uri="{BB962C8B-B14F-4D97-AF65-F5344CB8AC3E}">
        <p14:creationId xmlns:p14="http://schemas.microsoft.com/office/powerpoint/2010/main" val="4038281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132" y="836712"/>
            <a:ext cx="6919736" cy="862608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4000" b="1"/>
              <a:t>DASHBOARD TESTCASE OUTPUT</a:t>
            </a:r>
            <a:endParaRPr lang="en-US" sz="40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AC7C9F-620A-EEB6-8061-8B885E2165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613" b="9448"/>
          <a:stretch/>
        </p:blipFill>
        <p:spPr bwMode="auto">
          <a:xfrm>
            <a:off x="863600" y="2276872"/>
            <a:ext cx="7380808" cy="43204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10952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688" y="838200"/>
            <a:ext cx="6343672" cy="862608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b="1" dirty="0"/>
              <a:t>CLOUD MODULE - RULES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B996A1-7C28-93D8-5CF1-93FA83FE9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263" r="1323" b="6077"/>
          <a:stretch/>
        </p:blipFill>
        <p:spPr>
          <a:xfrm>
            <a:off x="898701" y="2492896"/>
            <a:ext cx="7345707" cy="3888432"/>
          </a:xfrm>
        </p:spPr>
      </p:pic>
    </p:spTree>
    <p:extLst>
      <p:ext uri="{BB962C8B-B14F-4D97-AF65-F5344CB8AC3E}">
        <p14:creationId xmlns:p14="http://schemas.microsoft.com/office/powerpoint/2010/main" val="3234617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688" y="838200"/>
            <a:ext cx="6343672" cy="862608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4000" b="1" dirty="0"/>
              <a:t>CLOUD MODULE – Default Bucket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D116344-23C3-59B2-6E71-4637938A4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263" b="6077"/>
          <a:stretch/>
        </p:blipFill>
        <p:spPr>
          <a:xfrm>
            <a:off x="898700" y="2420888"/>
            <a:ext cx="7489723" cy="381642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4F198A-206A-7E09-8617-32BE81927D23}"/>
              </a:ext>
            </a:extLst>
          </p:cNvPr>
          <p:cNvSpPr txBox="1"/>
          <p:nvPr/>
        </p:nvSpPr>
        <p:spPr>
          <a:xfrm>
            <a:off x="4067944" y="4365104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Default Bucket for storing files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39E9F24-15EA-722E-9FF7-7F72EA729AD0}"/>
              </a:ext>
            </a:extLst>
          </p:cNvPr>
          <p:cNvSpPr/>
          <p:nvPr/>
        </p:nvSpPr>
        <p:spPr>
          <a:xfrm>
            <a:off x="2411760" y="3789040"/>
            <a:ext cx="864096" cy="360040"/>
          </a:xfrm>
          <a:prstGeom prst="ellipse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CB8D3F0-CAED-81CF-966C-6D3E838F67C2}"/>
              </a:ext>
            </a:extLst>
          </p:cNvPr>
          <p:cNvCxnSpPr/>
          <p:nvPr/>
        </p:nvCxnSpPr>
        <p:spPr>
          <a:xfrm>
            <a:off x="2843808" y="4149080"/>
            <a:ext cx="1224136" cy="539189"/>
          </a:xfrm>
          <a:prstGeom prst="bentConnector3">
            <a:avLst>
              <a:gd name="adj1" fmla="val 9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6314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688" y="838200"/>
            <a:ext cx="6343672" cy="862608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4000" b="1" dirty="0"/>
              <a:t>CLOUD MODULE – Multiple Buckets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4BA860-1560-63CE-934C-8E5D3CC98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264" b="6076"/>
          <a:stretch/>
        </p:blipFill>
        <p:spPr>
          <a:xfrm>
            <a:off x="855096" y="2420888"/>
            <a:ext cx="7389311" cy="4032448"/>
          </a:xfrm>
        </p:spPr>
      </p:pic>
    </p:spTree>
    <p:extLst>
      <p:ext uri="{BB962C8B-B14F-4D97-AF65-F5344CB8AC3E}">
        <p14:creationId xmlns:p14="http://schemas.microsoft.com/office/powerpoint/2010/main" val="565000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688" y="838200"/>
            <a:ext cx="6343672" cy="862608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b="1" dirty="0"/>
              <a:t>REFERENCES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636912"/>
            <a:ext cx="8424936" cy="3600400"/>
          </a:xfrm>
        </p:spPr>
        <p:txBody>
          <a:bodyPr>
            <a:normAutofit/>
          </a:bodyPr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File Storage on cloud - 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https://ijcrt.org/papers/IJCRT2007048.pdf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Secure data sharing for mobile cloud computing using RSA -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https://iopscience.iop.org/article/10.1088/1757-899X/1055/1/012108/pdf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Secry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– Secure file storage on cloud -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https://www.slideshare.net/alinbabu2010/secry-secure-file-storage-on-cloud-using-hybrid-cryptography-236803722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028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688" y="838200"/>
            <a:ext cx="6343672" cy="709865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b="1" dirty="0"/>
              <a:t>OVERALL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532" y="2276871"/>
            <a:ext cx="8424936" cy="424847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CA0DF052-C0F7-4900-8E4E-6C1C00D5A7DD}"/>
              </a:ext>
            </a:extLst>
          </p:cNvPr>
          <p:cNvSpPr/>
          <p:nvPr/>
        </p:nvSpPr>
        <p:spPr>
          <a:xfrm>
            <a:off x="6228184" y="3679100"/>
            <a:ext cx="2448272" cy="1130870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SECURE FILE SHARING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37DCBF-B54F-0FD7-34F6-F89740802812}"/>
              </a:ext>
            </a:extLst>
          </p:cNvPr>
          <p:cNvSpPr/>
          <p:nvPr/>
        </p:nvSpPr>
        <p:spPr>
          <a:xfrm>
            <a:off x="4708828" y="2694348"/>
            <a:ext cx="1628674" cy="6067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Encryption – AES &amp; RSA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259D53-AFDC-5D6C-D24E-15B523B5A1A5}"/>
              </a:ext>
            </a:extLst>
          </p:cNvPr>
          <p:cNvSpPr/>
          <p:nvPr/>
        </p:nvSpPr>
        <p:spPr>
          <a:xfrm>
            <a:off x="2723493" y="2728155"/>
            <a:ext cx="1340642" cy="6067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Upload File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CA0FE5-E612-98F3-59E1-C13C66EDB59C}"/>
              </a:ext>
            </a:extLst>
          </p:cNvPr>
          <p:cNvSpPr/>
          <p:nvPr/>
        </p:nvSpPr>
        <p:spPr>
          <a:xfrm>
            <a:off x="590218" y="2728155"/>
            <a:ext cx="1340642" cy="6184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Owner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B7287C1-4226-040D-4693-129168FAE866}"/>
              </a:ext>
            </a:extLst>
          </p:cNvPr>
          <p:cNvSpPr/>
          <p:nvPr/>
        </p:nvSpPr>
        <p:spPr>
          <a:xfrm>
            <a:off x="694202" y="5235379"/>
            <a:ext cx="1440160" cy="6067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User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F7E9D2C-A5F3-42C8-ADCD-40B5FBBE004A}"/>
              </a:ext>
            </a:extLst>
          </p:cNvPr>
          <p:cNvSpPr/>
          <p:nvPr/>
        </p:nvSpPr>
        <p:spPr>
          <a:xfrm>
            <a:off x="2719428" y="5235379"/>
            <a:ext cx="1440160" cy="6067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File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CE40EBD-DD49-457F-4458-A18FE5A00B79}"/>
              </a:ext>
            </a:extLst>
          </p:cNvPr>
          <p:cNvSpPr/>
          <p:nvPr/>
        </p:nvSpPr>
        <p:spPr>
          <a:xfrm>
            <a:off x="4904311" y="5235379"/>
            <a:ext cx="1584176" cy="6067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Decryption – AES &amp; RSA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54D67C3-2249-684A-BCCD-0071764BD447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1930860" y="3031552"/>
            <a:ext cx="792633" cy="5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2A56FDD-A998-6525-3D3C-3A167F2D1224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064135" y="2993347"/>
            <a:ext cx="644693" cy="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0877D068-131C-8102-7526-7B99A336ECF5}"/>
              </a:ext>
            </a:extLst>
          </p:cNvPr>
          <p:cNvCxnSpPr>
            <a:cxnSpLocks/>
            <a:stCxn id="5" idx="3"/>
            <a:endCxn id="4" idx="3"/>
          </p:cNvCxnSpPr>
          <p:nvPr/>
        </p:nvCxnSpPr>
        <p:spPr>
          <a:xfrm>
            <a:off x="6337502" y="2997745"/>
            <a:ext cx="1114818" cy="7460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AA2B3E37-6588-CCBF-51EB-77F6B1141F28}"/>
              </a:ext>
            </a:extLst>
          </p:cNvPr>
          <p:cNvCxnSpPr>
            <a:cxnSpLocks/>
            <a:stCxn id="4" idx="1"/>
            <a:endCxn id="30" idx="3"/>
          </p:cNvCxnSpPr>
          <p:nvPr/>
        </p:nvCxnSpPr>
        <p:spPr>
          <a:xfrm rot="5400000">
            <a:off x="6605399" y="4691855"/>
            <a:ext cx="730010" cy="9638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2E670AC-5171-8A84-98DE-57B717E21984}"/>
              </a:ext>
            </a:extLst>
          </p:cNvPr>
          <p:cNvCxnSpPr>
            <a:cxnSpLocks/>
            <a:stCxn id="30" idx="1"/>
            <a:endCxn id="25" idx="3"/>
          </p:cNvCxnSpPr>
          <p:nvPr/>
        </p:nvCxnSpPr>
        <p:spPr>
          <a:xfrm flipH="1">
            <a:off x="4159588" y="5538776"/>
            <a:ext cx="7447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E4F31B8-2695-0BA1-C00F-2652E4C683AD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2119663" y="5538776"/>
            <a:ext cx="5997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769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88840"/>
            <a:ext cx="7772400" cy="2428892"/>
          </a:xfrm>
        </p:spPr>
        <p:txBody>
          <a:bodyPr anchor="ctr">
            <a:normAutofit/>
          </a:bodyPr>
          <a:lstStyle/>
          <a:p>
            <a:pPr algn="ctr"/>
            <a:br>
              <a:rPr lang="en-IN" sz="4000" dirty="0">
                <a:latin typeface="Calibri" pitchFamily="34" charset="0"/>
                <a:cs typeface="Calibri" pitchFamily="34" charset="0"/>
              </a:rPr>
            </a:br>
            <a:r>
              <a:rPr lang="en-IN" sz="9600" dirty="0">
                <a:latin typeface="Calibri" pitchFamily="34" charset="0"/>
                <a:cs typeface="Calibri" pitchFamily="34" charset="0"/>
              </a:rPr>
              <a:t>THANK YOU</a:t>
            </a:r>
            <a:endParaRPr lang="en-US" sz="40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422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688" y="838200"/>
            <a:ext cx="6343672" cy="862608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b="1" dirty="0"/>
              <a:t>LIST OF MODULES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2F5BDE-5CB5-4DEE-B92B-1F1140F6E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82" y="2348880"/>
            <a:ext cx="7380026" cy="4104456"/>
          </a:xfrm>
        </p:spPr>
        <p:txBody>
          <a:bodyPr>
            <a:noAutofit/>
          </a:bodyPr>
          <a:lstStyle/>
          <a:p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User Module</a:t>
            </a:r>
          </a:p>
          <a:p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Data-Owner Module</a:t>
            </a:r>
          </a:p>
          <a:p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Cloud Storage</a:t>
            </a:r>
          </a:p>
          <a:p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Data-User Module</a:t>
            </a:r>
          </a:p>
        </p:txBody>
      </p:sp>
    </p:spTree>
    <p:extLst>
      <p:ext uri="{BB962C8B-B14F-4D97-AF65-F5344CB8AC3E}">
        <p14:creationId xmlns:p14="http://schemas.microsoft.com/office/powerpoint/2010/main" val="635824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688" y="838200"/>
            <a:ext cx="6343672" cy="862608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b="1" dirty="0"/>
              <a:t>MODULE EXPLANATION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2F5BDE-5CB5-4DEE-B92B-1F1140F6E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540" y="2348880"/>
            <a:ext cx="8280920" cy="4104456"/>
          </a:xfrm>
        </p:spPr>
        <p:txBody>
          <a:bodyPr>
            <a:noAutofit/>
          </a:bodyPr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User Module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Registration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Login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222FBE2-2317-4C26-B5AD-22624324DAD5}"/>
              </a:ext>
            </a:extLst>
          </p:cNvPr>
          <p:cNvSpPr/>
          <p:nvPr/>
        </p:nvSpPr>
        <p:spPr>
          <a:xfrm>
            <a:off x="4788024" y="3390876"/>
            <a:ext cx="1296144" cy="43204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REGISTER</a:t>
            </a:r>
          </a:p>
        </p:txBody>
      </p:sp>
      <p:sp>
        <p:nvSpPr>
          <p:cNvPr id="5" name="Smiley Face 4">
            <a:extLst>
              <a:ext uri="{FF2B5EF4-FFF2-40B4-BE49-F238E27FC236}">
                <a16:creationId xmlns:a16="http://schemas.microsoft.com/office/drawing/2014/main" id="{8863C146-1974-403F-8EE6-D771291679FC}"/>
              </a:ext>
            </a:extLst>
          </p:cNvPr>
          <p:cNvSpPr/>
          <p:nvPr/>
        </p:nvSpPr>
        <p:spPr>
          <a:xfrm>
            <a:off x="755576" y="4254808"/>
            <a:ext cx="720080" cy="504056"/>
          </a:xfrm>
          <a:prstGeom prst="smileyFac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EC66C8C7-FC48-45F3-8CDE-6C575E140CBE}"/>
              </a:ext>
            </a:extLst>
          </p:cNvPr>
          <p:cNvSpPr/>
          <p:nvPr/>
        </p:nvSpPr>
        <p:spPr>
          <a:xfrm>
            <a:off x="7415798" y="3969804"/>
            <a:ext cx="936104" cy="862608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A35A4E8F-45A8-40AB-83E7-E81AC2428A9F}"/>
              </a:ext>
            </a:extLst>
          </p:cNvPr>
          <p:cNvSpPr/>
          <p:nvPr/>
        </p:nvSpPr>
        <p:spPr>
          <a:xfrm>
            <a:off x="2123727" y="4075532"/>
            <a:ext cx="2016225" cy="862608"/>
          </a:xfrm>
          <a:prstGeom prst="parallelogram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User Credentials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CA2E1C-D1EC-4D70-AF15-3FA367700239}"/>
              </a:ext>
            </a:extLst>
          </p:cNvPr>
          <p:cNvCxnSpPr>
            <a:cxnSpLocks/>
            <a:stCxn id="5" idx="6"/>
            <a:endCxn id="7" idx="5"/>
          </p:cNvCxnSpPr>
          <p:nvPr/>
        </p:nvCxnSpPr>
        <p:spPr>
          <a:xfrm>
            <a:off x="1475656" y="4506836"/>
            <a:ext cx="7558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C08E564-9CC8-4453-A4ED-C560FE9A8DF7}"/>
              </a:ext>
            </a:extLst>
          </p:cNvPr>
          <p:cNvCxnSpPr>
            <a:cxnSpLocks/>
            <a:stCxn id="7" idx="2"/>
            <a:endCxn id="3" idx="1"/>
          </p:cNvCxnSpPr>
          <p:nvPr/>
        </p:nvCxnSpPr>
        <p:spPr>
          <a:xfrm flipV="1">
            <a:off x="4032126" y="3606900"/>
            <a:ext cx="755898" cy="899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5C5EC2D-3769-4BAF-A7B6-7ED0CF1215E7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6084168" y="3606900"/>
            <a:ext cx="1799682" cy="362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922C130-1F6D-4185-9C23-F0F1BA814185}"/>
              </a:ext>
            </a:extLst>
          </p:cNvPr>
          <p:cNvSpPr/>
          <p:nvPr/>
        </p:nvSpPr>
        <p:spPr>
          <a:xfrm>
            <a:off x="4836301" y="4900180"/>
            <a:ext cx="1296144" cy="43204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LOGIN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90D1168-F25F-4304-B86A-8BF199531AC9}"/>
              </a:ext>
            </a:extLst>
          </p:cNvPr>
          <p:cNvCxnSpPr>
            <a:cxnSpLocks/>
            <a:stCxn id="7" idx="2"/>
            <a:endCxn id="26" idx="1"/>
          </p:cNvCxnSpPr>
          <p:nvPr/>
        </p:nvCxnSpPr>
        <p:spPr>
          <a:xfrm>
            <a:off x="4032126" y="4506836"/>
            <a:ext cx="804175" cy="609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26941031-583A-4FC4-BB77-83910030A3ED}"/>
              </a:ext>
            </a:extLst>
          </p:cNvPr>
          <p:cNvCxnSpPr>
            <a:stCxn id="26" idx="0"/>
            <a:endCxn id="6" idx="2"/>
          </p:cNvCxnSpPr>
          <p:nvPr/>
        </p:nvCxnSpPr>
        <p:spPr>
          <a:xfrm rot="5400000" flipH="1" flipV="1">
            <a:off x="6200549" y="3684932"/>
            <a:ext cx="499072" cy="19314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FF5F65BA-A3CA-47DB-BA4B-2D9DCCC61AB4}"/>
              </a:ext>
            </a:extLst>
          </p:cNvPr>
          <p:cNvCxnSpPr>
            <a:stCxn id="6" idx="3"/>
            <a:endCxn id="26" idx="3"/>
          </p:cNvCxnSpPr>
          <p:nvPr/>
        </p:nvCxnSpPr>
        <p:spPr>
          <a:xfrm rot="5400000">
            <a:off x="6866252" y="4098606"/>
            <a:ext cx="283792" cy="17514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6348874-58A6-423E-8265-7218777E140E}"/>
              </a:ext>
            </a:extLst>
          </p:cNvPr>
          <p:cNvSpPr/>
          <p:nvPr/>
        </p:nvSpPr>
        <p:spPr>
          <a:xfrm>
            <a:off x="2267744" y="5548731"/>
            <a:ext cx="1450374" cy="621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Successful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6AEB4E7A-0816-4327-9F31-ABF43ED4BBE0}"/>
              </a:ext>
            </a:extLst>
          </p:cNvPr>
          <p:cNvCxnSpPr>
            <a:stCxn id="26" idx="2"/>
            <a:endCxn id="45" idx="3"/>
          </p:cNvCxnSpPr>
          <p:nvPr/>
        </p:nvCxnSpPr>
        <p:spPr>
          <a:xfrm rot="5400000">
            <a:off x="4337695" y="4712652"/>
            <a:ext cx="527103" cy="17662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159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688" y="838200"/>
            <a:ext cx="6343672" cy="862608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4000" b="1" dirty="0"/>
              <a:t>MODULE EXPLANATION (2)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2F5BDE-5CB5-4DEE-B92B-1F1140F6E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540" y="2348880"/>
            <a:ext cx="8280920" cy="4104456"/>
          </a:xfrm>
        </p:spPr>
        <p:txBody>
          <a:bodyPr>
            <a:noAutofit/>
          </a:bodyPr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 Data Owner &amp; User Module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Upload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Download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222FBE2-2317-4C26-B5AD-22624324DAD5}"/>
              </a:ext>
            </a:extLst>
          </p:cNvPr>
          <p:cNvSpPr/>
          <p:nvPr/>
        </p:nvSpPr>
        <p:spPr>
          <a:xfrm>
            <a:off x="2267744" y="3753780"/>
            <a:ext cx="1296144" cy="43204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Upload</a:t>
            </a:r>
          </a:p>
        </p:txBody>
      </p:sp>
      <p:sp>
        <p:nvSpPr>
          <p:cNvPr id="5" name="Smiley Face 4">
            <a:extLst>
              <a:ext uri="{FF2B5EF4-FFF2-40B4-BE49-F238E27FC236}">
                <a16:creationId xmlns:a16="http://schemas.microsoft.com/office/drawing/2014/main" id="{8863C146-1974-403F-8EE6-D771291679FC}"/>
              </a:ext>
            </a:extLst>
          </p:cNvPr>
          <p:cNvSpPr/>
          <p:nvPr/>
        </p:nvSpPr>
        <p:spPr>
          <a:xfrm>
            <a:off x="760086" y="4509120"/>
            <a:ext cx="648072" cy="542344"/>
          </a:xfrm>
          <a:prstGeom prst="smileyFac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922C130-1F6D-4185-9C23-F0F1BA814185}"/>
              </a:ext>
            </a:extLst>
          </p:cNvPr>
          <p:cNvSpPr/>
          <p:nvPr/>
        </p:nvSpPr>
        <p:spPr>
          <a:xfrm>
            <a:off x="2267744" y="5229200"/>
            <a:ext cx="1395427" cy="43204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Download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5949D22-90C5-8580-4177-11040FEBA198}"/>
              </a:ext>
            </a:extLst>
          </p:cNvPr>
          <p:cNvSpPr/>
          <p:nvPr/>
        </p:nvSpPr>
        <p:spPr>
          <a:xfrm>
            <a:off x="4355976" y="5229200"/>
            <a:ext cx="1296144" cy="43204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Decrypt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EFA72EE-8E21-6ECD-53E4-B75C5703505A}"/>
              </a:ext>
            </a:extLst>
          </p:cNvPr>
          <p:cNvSpPr/>
          <p:nvPr/>
        </p:nvSpPr>
        <p:spPr>
          <a:xfrm>
            <a:off x="4355976" y="3753780"/>
            <a:ext cx="1296144" cy="43204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Encrypt</a:t>
            </a:r>
          </a:p>
        </p:txBody>
      </p:sp>
      <p:sp>
        <p:nvSpPr>
          <p:cNvPr id="21" name="Cloud 20">
            <a:extLst>
              <a:ext uri="{FF2B5EF4-FFF2-40B4-BE49-F238E27FC236}">
                <a16:creationId xmlns:a16="http://schemas.microsoft.com/office/drawing/2014/main" id="{877A81A8-6B76-2812-4930-6B57092B288C}"/>
              </a:ext>
            </a:extLst>
          </p:cNvPr>
          <p:cNvSpPr/>
          <p:nvPr/>
        </p:nvSpPr>
        <p:spPr>
          <a:xfrm>
            <a:off x="6516216" y="4210853"/>
            <a:ext cx="1728192" cy="792088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Cloud Storage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0445CD8-79D6-1BAB-3B76-C981ED20EF2E}"/>
              </a:ext>
            </a:extLst>
          </p:cNvPr>
          <p:cNvCxnSpPr>
            <a:stCxn id="5" idx="6"/>
            <a:endCxn id="3" idx="1"/>
          </p:cNvCxnSpPr>
          <p:nvPr/>
        </p:nvCxnSpPr>
        <p:spPr>
          <a:xfrm flipV="1">
            <a:off x="1408158" y="3969804"/>
            <a:ext cx="859586" cy="810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2ABE058-41FB-3C66-1DCB-502B3A8C6D35}"/>
              </a:ext>
            </a:extLst>
          </p:cNvPr>
          <p:cNvCxnSpPr>
            <a:stCxn id="5" idx="6"/>
            <a:endCxn id="26" idx="1"/>
          </p:cNvCxnSpPr>
          <p:nvPr/>
        </p:nvCxnSpPr>
        <p:spPr>
          <a:xfrm>
            <a:off x="1408158" y="4780292"/>
            <a:ext cx="859586" cy="664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6B78047-F356-537D-EAF4-E78FE0F0A1DA}"/>
              </a:ext>
            </a:extLst>
          </p:cNvPr>
          <p:cNvCxnSpPr>
            <a:stCxn id="3" idx="3"/>
            <a:endCxn id="29" idx="1"/>
          </p:cNvCxnSpPr>
          <p:nvPr/>
        </p:nvCxnSpPr>
        <p:spPr>
          <a:xfrm>
            <a:off x="3563888" y="3969804"/>
            <a:ext cx="792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A046F5B-E090-2A62-F236-4DD943BDC1D2}"/>
              </a:ext>
            </a:extLst>
          </p:cNvPr>
          <p:cNvCxnSpPr>
            <a:stCxn id="26" idx="3"/>
            <a:endCxn id="27" idx="1"/>
          </p:cNvCxnSpPr>
          <p:nvPr/>
        </p:nvCxnSpPr>
        <p:spPr>
          <a:xfrm>
            <a:off x="3663171" y="5445224"/>
            <a:ext cx="6928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D5BF878-90E1-B1D8-359E-401CB7BD9937}"/>
              </a:ext>
            </a:extLst>
          </p:cNvPr>
          <p:cNvCxnSpPr>
            <a:stCxn id="29" idx="3"/>
            <a:endCxn id="21" idx="3"/>
          </p:cNvCxnSpPr>
          <p:nvPr/>
        </p:nvCxnSpPr>
        <p:spPr>
          <a:xfrm>
            <a:off x="5652120" y="3969804"/>
            <a:ext cx="1728192" cy="286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763EC83-679F-21D3-F7CB-1D4221D84546}"/>
              </a:ext>
            </a:extLst>
          </p:cNvPr>
          <p:cNvCxnSpPr>
            <a:cxnSpLocks/>
            <a:stCxn id="27" idx="3"/>
            <a:endCxn id="21" idx="1"/>
          </p:cNvCxnSpPr>
          <p:nvPr/>
        </p:nvCxnSpPr>
        <p:spPr>
          <a:xfrm flipV="1">
            <a:off x="5652120" y="5002098"/>
            <a:ext cx="1728192" cy="443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718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688" y="838200"/>
            <a:ext cx="6343672" cy="862608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4000" b="1" dirty="0"/>
              <a:t>MODULE EXPLANATION (3)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2F5BDE-5CB5-4DEE-B92B-1F1140F6E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540" y="2348880"/>
            <a:ext cx="8280920" cy="4104456"/>
          </a:xfrm>
        </p:spPr>
        <p:txBody>
          <a:bodyPr>
            <a:noAutofit/>
          </a:bodyPr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Cloud Module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222FBE2-2317-4C26-B5AD-22624324DAD5}"/>
              </a:ext>
            </a:extLst>
          </p:cNvPr>
          <p:cNvSpPr/>
          <p:nvPr/>
        </p:nvSpPr>
        <p:spPr>
          <a:xfrm>
            <a:off x="2339752" y="3208009"/>
            <a:ext cx="1656184" cy="63814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Firebase Registration</a:t>
            </a:r>
          </a:p>
        </p:txBody>
      </p:sp>
      <p:sp>
        <p:nvSpPr>
          <p:cNvPr id="5" name="Smiley Face 4">
            <a:extLst>
              <a:ext uri="{FF2B5EF4-FFF2-40B4-BE49-F238E27FC236}">
                <a16:creationId xmlns:a16="http://schemas.microsoft.com/office/drawing/2014/main" id="{8863C146-1974-403F-8EE6-D771291679FC}"/>
              </a:ext>
            </a:extLst>
          </p:cNvPr>
          <p:cNvSpPr/>
          <p:nvPr/>
        </p:nvSpPr>
        <p:spPr>
          <a:xfrm>
            <a:off x="905665" y="3275051"/>
            <a:ext cx="720080" cy="504056"/>
          </a:xfrm>
          <a:prstGeom prst="smileyFac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1BE145B-3C6D-40E5-B93C-EB459EFDB866}"/>
              </a:ext>
            </a:extLst>
          </p:cNvPr>
          <p:cNvSpPr/>
          <p:nvPr/>
        </p:nvSpPr>
        <p:spPr>
          <a:xfrm>
            <a:off x="4788024" y="3208009"/>
            <a:ext cx="1415492" cy="63814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Firebase Console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B9AB934-64BB-45A4-B3E6-551E225E5CA3}"/>
              </a:ext>
            </a:extLst>
          </p:cNvPr>
          <p:cNvSpPr/>
          <p:nvPr/>
        </p:nvSpPr>
        <p:spPr>
          <a:xfrm>
            <a:off x="6691868" y="4509120"/>
            <a:ext cx="1415492" cy="63814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Storage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7772F7E-47BE-4102-AD5A-2A407F6C56A4}"/>
              </a:ext>
            </a:extLst>
          </p:cNvPr>
          <p:cNvSpPr/>
          <p:nvPr/>
        </p:nvSpPr>
        <p:spPr>
          <a:xfrm>
            <a:off x="3995936" y="4509120"/>
            <a:ext cx="1944216" cy="63814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Default Storage Bucket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5DA9D86-CB06-4AD7-B7E1-05F27A3D9F7B}"/>
              </a:ext>
            </a:extLst>
          </p:cNvPr>
          <p:cNvSpPr/>
          <p:nvPr/>
        </p:nvSpPr>
        <p:spPr>
          <a:xfrm>
            <a:off x="1547664" y="4509120"/>
            <a:ext cx="1800200" cy="63814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Multiple Buckets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C19842B-3E79-42E4-8BC3-A7375B3F33A6}"/>
              </a:ext>
            </a:extLst>
          </p:cNvPr>
          <p:cNvCxnSpPr>
            <a:cxnSpLocks/>
            <a:stCxn id="5" idx="6"/>
            <a:endCxn id="3" idx="1"/>
          </p:cNvCxnSpPr>
          <p:nvPr/>
        </p:nvCxnSpPr>
        <p:spPr>
          <a:xfrm>
            <a:off x="1625745" y="3527079"/>
            <a:ext cx="71400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29C97E9-D4A1-469C-8CC6-D644131056F3}"/>
              </a:ext>
            </a:extLst>
          </p:cNvPr>
          <p:cNvCxnSpPr>
            <a:cxnSpLocks/>
            <a:stCxn id="3" idx="3"/>
            <a:endCxn id="23" idx="1"/>
          </p:cNvCxnSpPr>
          <p:nvPr/>
        </p:nvCxnSpPr>
        <p:spPr>
          <a:xfrm>
            <a:off x="3995936" y="3527080"/>
            <a:ext cx="792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86EA2196-47CB-4681-8EC8-1228F30991C0}"/>
              </a:ext>
            </a:extLst>
          </p:cNvPr>
          <p:cNvCxnSpPr>
            <a:stCxn id="23" idx="3"/>
            <a:endCxn id="24" idx="0"/>
          </p:cNvCxnSpPr>
          <p:nvPr/>
        </p:nvCxnSpPr>
        <p:spPr>
          <a:xfrm>
            <a:off x="6203516" y="3527080"/>
            <a:ext cx="1196098" cy="9820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14B591D-4C8C-4B6C-B6BF-F5F214EFA118}"/>
              </a:ext>
            </a:extLst>
          </p:cNvPr>
          <p:cNvCxnSpPr>
            <a:cxnSpLocks/>
            <a:stCxn id="24" idx="1"/>
            <a:endCxn id="25" idx="3"/>
          </p:cNvCxnSpPr>
          <p:nvPr/>
        </p:nvCxnSpPr>
        <p:spPr>
          <a:xfrm flipH="1">
            <a:off x="5940152" y="4828191"/>
            <a:ext cx="7517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83F426C-4AD4-4877-A736-0A3DF1F3BCFD}"/>
              </a:ext>
            </a:extLst>
          </p:cNvPr>
          <p:cNvCxnSpPr>
            <a:cxnSpLocks/>
            <a:stCxn id="25" idx="1"/>
            <a:endCxn id="27" idx="3"/>
          </p:cNvCxnSpPr>
          <p:nvPr/>
        </p:nvCxnSpPr>
        <p:spPr>
          <a:xfrm flipH="1">
            <a:off x="3347864" y="4828191"/>
            <a:ext cx="648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976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688" y="838200"/>
            <a:ext cx="6343672" cy="862608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b="1" dirty="0"/>
              <a:t>USER MODULE - REGISTER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7F3BCCBA-8D13-6EEB-FA48-8B37C6D5B7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184" b="6077"/>
          <a:stretch/>
        </p:blipFill>
        <p:spPr>
          <a:xfrm>
            <a:off x="898700" y="2348880"/>
            <a:ext cx="7345707" cy="4032448"/>
          </a:xfrm>
        </p:spPr>
      </p:pic>
    </p:spTree>
    <p:extLst>
      <p:ext uri="{BB962C8B-B14F-4D97-AF65-F5344CB8AC3E}">
        <p14:creationId xmlns:p14="http://schemas.microsoft.com/office/powerpoint/2010/main" val="1772654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688" y="838200"/>
            <a:ext cx="6343672" cy="862608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b="1" dirty="0"/>
              <a:t>REGISTER TESTCASE 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61AAF9AE-719C-8B7A-0DAB-151641C8F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223" t="20500" r="35740" b="42788"/>
          <a:stretch/>
        </p:blipFill>
        <p:spPr>
          <a:xfrm>
            <a:off x="1403648" y="2420888"/>
            <a:ext cx="6343672" cy="3598912"/>
          </a:xfrm>
        </p:spPr>
      </p:pic>
    </p:spTree>
    <p:extLst>
      <p:ext uri="{BB962C8B-B14F-4D97-AF65-F5344CB8AC3E}">
        <p14:creationId xmlns:p14="http://schemas.microsoft.com/office/powerpoint/2010/main" val="2630231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688" y="838200"/>
            <a:ext cx="6343672" cy="862608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4000" b="1" dirty="0"/>
              <a:t>REGISTER TESTCASE OUTPUT 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1191871-98FD-E726-155A-3AFEDE3AA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184" b="6077"/>
          <a:stretch/>
        </p:blipFill>
        <p:spPr>
          <a:xfrm>
            <a:off x="898700" y="2348880"/>
            <a:ext cx="7345707" cy="3888432"/>
          </a:xfrm>
        </p:spPr>
      </p:pic>
    </p:spTree>
    <p:extLst>
      <p:ext uri="{BB962C8B-B14F-4D97-AF65-F5344CB8AC3E}">
        <p14:creationId xmlns:p14="http://schemas.microsoft.com/office/powerpoint/2010/main" val="11679746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1428</TotalTime>
  <Words>219</Words>
  <Application>Microsoft Office PowerPoint</Application>
  <PresentationFormat>On-screen Show (4:3)</PresentationFormat>
  <Paragraphs>67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Century Gothic</vt:lpstr>
      <vt:lpstr>Wingdings 3</vt:lpstr>
      <vt:lpstr>Ion Boardroom</vt:lpstr>
      <vt:lpstr>SECURE FILE SHARING ON CLOUD USING HYBRID CRYPTOGRAPHY </vt:lpstr>
      <vt:lpstr>OVERALL ARCHITECTURE</vt:lpstr>
      <vt:lpstr>LIST OF MODULES</vt:lpstr>
      <vt:lpstr>MODULE EXPLANATION</vt:lpstr>
      <vt:lpstr>MODULE EXPLANATION (2)</vt:lpstr>
      <vt:lpstr>MODULE EXPLANATION (3)</vt:lpstr>
      <vt:lpstr>USER MODULE - REGISTER</vt:lpstr>
      <vt:lpstr>REGISTER TESTCASE </vt:lpstr>
      <vt:lpstr>REGISTER TESTCASE OUTPUT </vt:lpstr>
      <vt:lpstr>USER MODULE - LOGIN</vt:lpstr>
      <vt:lpstr>LOGIN TESTCASE </vt:lpstr>
      <vt:lpstr>LOGIN TESTCASE OUTPUT</vt:lpstr>
      <vt:lpstr>USER MODULE - DASHBOARD</vt:lpstr>
      <vt:lpstr>DASHBOARD TESTCASE</vt:lpstr>
      <vt:lpstr>DASHBOARD TESTCASE OUTPUT</vt:lpstr>
      <vt:lpstr>CLOUD MODULE - RULES</vt:lpstr>
      <vt:lpstr>CLOUD MODULE – Default Bucket</vt:lpstr>
      <vt:lpstr>CLOUD MODULE – Multiple Buckets</vt:lpstr>
      <vt:lpstr>REFERENCES </vt:lpstr>
      <vt:lpstr>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manju</dc:creator>
  <cp:lastModifiedBy>Manjula Ravichandran</cp:lastModifiedBy>
  <cp:revision>73</cp:revision>
  <dcterms:created xsi:type="dcterms:W3CDTF">2021-10-05T04:22:02Z</dcterms:created>
  <dcterms:modified xsi:type="dcterms:W3CDTF">2022-06-01T07:14:48Z</dcterms:modified>
</cp:coreProperties>
</file>